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1F7D6F-4E38-43CF-9D92-76649D3D5F7C}" v="187" dt="2021-10-03T19:07:57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7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zid Abdul" userId="b7a72709-92d2-4b74-ae3d-9aaa4dba5a22" providerId="ADAL" clId="{611F7D6F-4E38-43CF-9D92-76649D3D5F7C}"/>
    <pc:docChg chg="undo custSel addSld modSld">
      <pc:chgData name="Sazid Abdul" userId="b7a72709-92d2-4b74-ae3d-9aaa4dba5a22" providerId="ADAL" clId="{611F7D6F-4E38-43CF-9D92-76649D3D5F7C}" dt="2021-10-03T19:08:56.505" v="626" actId="20577"/>
      <pc:docMkLst>
        <pc:docMk/>
      </pc:docMkLst>
      <pc:sldChg chg="modSp mod">
        <pc:chgData name="Sazid Abdul" userId="b7a72709-92d2-4b74-ae3d-9aaa4dba5a22" providerId="ADAL" clId="{611F7D6F-4E38-43CF-9D92-76649D3D5F7C}" dt="2021-10-03T18:53:34.821" v="16" actId="113"/>
        <pc:sldMkLst>
          <pc:docMk/>
          <pc:sldMk cId="2492120492" sldId="259"/>
        </pc:sldMkLst>
        <pc:spChg chg="mod">
          <ac:chgData name="Sazid Abdul" userId="b7a72709-92d2-4b74-ae3d-9aaa4dba5a22" providerId="ADAL" clId="{611F7D6F-4E38-43CF-9D92-76649D3D5F7C}" dt="2021-10-03T18:53:17.507" v="14" actId="255"/>
          <ac:spMkLst>
            <pc:docMk/>
            <pc:sldMk cId="2492120492" sldId="259"/>
            <ac:spMk id="15" creationId="{0811C3AB-734D-4EAE-9E40-8FFEB42E0AD6}"/>
          </ac:spMkLst>
        </pc:spChg>
        <pc:spChg chg="mod">
          <ac:chgData name="Sazid Abdul" userId="b7a72709-92d2-4b74-ae3d-9aaa4dba5a22" providerId="ADAL" clId="{611F7D6F-4E38-43CF-9D92-76649D3D5F7C}" dt="2021-10-03T18:53:34.821" v="16" actId="113"/>
          <ac:spMkLst>
            <pc:docMk/>
            <pc:sldMk cId="2492120492" sldId="259"/>
            <ac:spMk id="17" creationId="{24549FE2-B0AA-4870-883A-A34829F1E332}"/>
          </ac:spMkLst>
        </pc:spChg>
      </pc:sldChg>
      <pc:sldChg chg="modSp mod">
        <pc:chgData name="Sazid Abdul" userId="b7a72709-92d2-4b74-ae3d-9aaa4dba5a22" providerId="ADAL" clId="{611F7D6F-4E38-43CF-9D92-76649D3D5F7C}" dt="2021-10-03T19:08:56.505" v="626" actId="20577"/>
        <pc:sldMkLst>
          <pc:docMk/>
          <pc:sldMk cId="4234721034" sldId="261"/>
        </pc:sldMkLst>
        <pc:spChg chg="mod">
          <ac:chgData name="Sazid Abdul" userId="b7a72709-92d2-4b74-ae3d-9aaa4dba5a22" providerId="ADAL" clId="{611F7D6F-4E38-43CF-9D92-76649D3D5F7C}" dt="2021-10-03T19:08:56.505" v="626" actId="20577"/>
          <ac:spMkLst>
            <pc:docMk/>
            <pc:sldMk cId="4234721034" sldId="261"/>
            <ac:spMk id="10" creationId="{84A45114-F13E-4D51-87F7-1EFF193885BA}"/>
          </ac:spMkLst>
        </pc:spChg>
      </pc:sldChg>
      <pc:sldChg chg="addSp delSp modSp new mod">
        <pc:chgData name="Sazid Abdul" userId="b7a72709-92d2-4b74-ae3d-9aaa4dba5a22" providerId="ADAL" clId="{611F7D6F-4E38-43CF-9D92-76649D3D5F7C}" dt="2021-10-03T18:57:28.004" v="161" actId="20577"/>
        <pc:sldMkLst>
          <pc:docMk/>
          <pc:sldMk cId="3804759744" sldId="262"/>
        </pc:sldMkLst>
        <pc:spChg chg="del">
          <ac:chgData name="Sazid Abdul" userId="b7a72709-92d2-4b74-ae3d-9aaa4dba5a22" providerId="ADAL" clId="{611F7D6F-4E38-43CF-9D92-76649D3D5F7C}" dt="2021-10-03T18:51:10.539" v="1" actId="478"/>
          <ac:spMkLst>
            <pc:docMk/>
            <pc:sldMk cId="3804759744" sldId="262"/>
            <ac:spMk id="2" creationId="{FAE026C3-BB6D-401A-9346-47452CA1A967}"/>
          </ac:spMkLst>
        </pc:spChg>
        <pc:spChg chg="del">
          <ac:chgData name="Sazid Abdul" userId="b7a72709-92d2-4b74-ae3d-9aaa4dba5a22" providerId="ADAL" clId="{611F7D6F-4E38-43CF-9D92-76649D3D5F7C}" dt="2021-10-03T18:51:14.921" v="2" actId="478"/>
          <ac:spMkLst>
            <pc:docMk/>
            <pc:sldMk cId="3804759744" sldId="262"/>
            <ac:spMk id="3" creationId="{F2095A01-461F-4732-92F8-5D92E751A5D5}"/>
          </ac:spMkLst>
        </pc:spChg>
        <pc:spChg chg="add mod">
          <ac:chgData name="Sazid Abdul" userId="b7a72709-92d2-4b74-ae3d-9aaa4dba5a22" providerId="ADAL" clId="{611F7D6F-4E38-43CF-9D92-76649D3D5F7C}" dt="2021-10-03T18:57:28.004" v="161" actId="20577"/>
          <ac:spMkLst>
            <pc:docMk/>
            <pc:sldMk cId="3804759744" sldId="262"/>
            <ac:spMk id="7" creationId="{B821C516-0011-4DD1-B848-9B64790891F1}"/>
          </ac:spMkLst>
        </pc:spChg>
        <pc:picChg chg="add mod">
          <ac:chgData name="Sazid Abdul" userId="b7a72709-92d2-4b74-ae3d-9aaa4dba5a22" providerId="ADAL" clId="{611F7D6F-4E38-43CF-9D92-76649D3D5F7C}" dt="2021-10-03T18:51:20.356" v="3"/>
          <ac:picMkLst>
            <pc:docMk/>
            <pc:sldMk cId="3804759744" sldId="262"/>
            <ac:picMk id="4" creationId="{E722E8C8-01E9-4D68-AEE1-510F8EB1FE12}"/>
          </ac:picMkLst>
        </pc:picChg>
        <pc:picChg chg="add mod">
          <ac:chgData name="Sazid Abdul" userId="b7a72709-92d2-4b74-ae3d-9aaa4dba5a22" providerId="ADAL" clId="{611F7D6F-4E38-43CF-9D92-76649D3D5F7C}" dt="2021-10-03T18:52:01.678" v="11" actId="14100"/>
          <ac:picMkLst>
            <pc:docMk/>
            <pc:sldMk cId="3804759744" sldId="262"/>
            <ac:picMk id="7170" creationId="{8D7A4500-0BAC-4F64-B693-281C64BA77DB}"/>
          </ac:picMkLst>
        </pc:picChg>
      </pc:sldChg>
      <pc:sldChg chg="addSp delSp modSp new mod">
        <pc:chgData name="Sazid Abdul" userId="b7a72709-92d2-4b74-ae3d-9aaa4dba5a22" providerId="ADAL" clId="{611F7D6F-4E38-43CF-9D92-76649D3D5F7C}" dt="2021-10-03T19:08:00.767" v="586" actId="1035"/>
        <pc:sldMkLst>
          <pc:docMk/>
          <pc:sldMk cId="708198978" sldId="263"/>
        </pc:sldMkLst>
        <pc:spChg chg="del">
          <ac:chgData name="Sazid Abdul" userId="b7a72709-92d2-4b74-ae3d-9aaa4dba5a22" providerId="ADAL" clId="{611F7D6F-4E38-43CF-9D92-76649D3D5F7C}" dt="2021-10-03T18:57:46.236" v="164" actId="478"/>
          <ac:spMkLst>
            <pc:docMk/>
            <pc:sldMk cId="708198978" sldId="263"/>
            <ac:spMk id="2" creationId="{844212FD-B98D-4CB9-82E0-D686932AF091}"/>
          </ac:spMkLst>
        </pc:spChg>
        <pc:spChg chg="del">
          <ac:chgData name="Sazid Abdul" userId="b7a72709-92d2-4b74-ae3d-9aaa4dba5a22" providerId="ADAL" clId="{611F7D6F-4E38-43CF-9D92-76649D3D5F7C}" dt="2021-10-03T18:57:41.714" v="163" actId="3680"/>
          <ac:spMkLst>
            <pc:docMk/>
            <pc:sldMk cId="708198978" sldId="263"/>
            <ac:spMk id="3" creationId="{2D03FADA-ACC7-4B37-927E-4757F68F3E80}"/>
          </ac:spMkLst>
        </pc:spChg>
        <pc:spChg chg="add del mod">
          <ac:chgData name="Sazid Abdul" userId="b7a72709-92d2-4b74-ae3d-9aaa4dba5a22" providerId="ADAL" clId="{611F7D6F-4E38-43CF-9D92-76649D3D5F7C}" dt="2021-10-03T18:57:52.418" v="166" actId="478"/>
          <ac:spMkLst>
            <pc:docMk/>
            <pc:sldMk cId="708198978" sldId="263"/>
            <ac:spMk id="6" creationId="{0A07EAE4-8369-4BF9-B1E9-CE9AE9F48D97}"/>
          </ac:spMkLst>
        </pc:spChg>
        <pc:spChg chg="add mod">
          <ac:chgData name="Sazid Abdul" userId="b7a72709-92d2-4b74-ae3d-9aaa4dba5a22" providerId="ADAL" clId="{611F7D6F-4E38-43CF-9D92-76649D3D5F7C}" dt="2021-10-03T19:05:22.959" v="321" actId="1036"/>
          <ac:spMkLst>
            <pc:docMk/>
            <pc:sldMk cId="708198978" sldId="263"/>
            <ac:spMk id="8" creationId="{0846690E-A507-4329-9053-D60895D75B22}"/>
          </ac:spMkLst>
        </pc:spChg>
        <pc:spChg chg="add mod">
          <ac:chgData name="Sazid Abdul" userId="b7a72709-92d2-4b74-ae3d-9aaa4dba5a22" providerId="ADAL" clId="{611F7D6F-4E38-43CF-9D92-76649D3D5F7C}" dt="2021-10-03T19:06:50.327" v="353" actId="14100"/>
          <ac:spMkLst>
            <pc:docMk/>
            <pc:sldMk cId="708198978" sldId="263"/>
            <ac:spMk id="9" creationId="{B996F027-5A9D-407C-8EBC-5AA5F8ECFD8D}"/>
          </ac:spMkLst>
        </pc:spChg>
        <pc:spChg chg="add mod">
          <ac:chgData name="Sazid Abdul" userId="b7a72709-92d2-4b74-ae3d-9aaa4dba5a22" providerId="ADAL" clId="{611F7D6F-4E38-43CF-9D92-76649D3D5F7C}" dt="2021-10-03T19:07:38.770" v="500" actId="1038"/>
          <ac:spMkLst>
            <pc:docMk/>
            <pc:sldMk cId="708198978" sldId="263"/>
            <ac:spMk id="10" creationId="{96C822A7-4745-42C9-89FB-A6CEFA1F6699}"/>
          </ac:spMkLst>
        </pc:spChg>
        <pc:spChg chg="add del mod">
          <ac:chgData name="Sazid Abdul" userId="b7a72709-92d2-4b74-ae3d-9aaa4dba5a22" providerId="ADAL" clId="{611F7D6F-4E38-43CF-9D92-76649D3D5F7C}" dt="2021-10-03T19:06:24.178" v="348" actId="478"/>
          <ac:spMkLst>
            <pc:docMk/>
            <pc:sldMk cId="708198978" sldId="263"/>
            <ac:spMk id="11" creationId="{8CE1C90C-CBF4-41FB-BC84-A1B774F17AD7}"/>
          </ac:spMkLst>
        </pc:spChg>
        <pc:spChg chg="add mod">
          <ac:chgData name="Sazid Abdul" userId="b7a72709-92d2-4b74-ae3d-9aaa4dba5a22" providerId="ADAL" clId="{611F7D6F-4E38-43CF-9D92-76649D3D5F7C}" dt="2021-10-03T19:07:57.229" v="568" actId="1038"/>
          <ac:spMkLst>
            <pc:docMk/>
            <pc:sldMk cId="708198978" sldId="263"/>
            <ac:spMk id="12" creationId="{471D8D8F-91D6-4714-88E2-C8366980718F}"/>
          </ac:spMkLst>
        </pc:spChg>
        <pc:graphicFrameChg chg="add del mod ord modGraphic">
          <ac:chgData name="Sazid Abdul" userId="b7a72709-92d2-4b74-ae3d-9aaa4dba5a22" providerId="ADAL" clId="{611F7D6F-4E38-43CF-9D92-76649D3D5F7C}" dt="2021-10-03T18:57:48.109" v="165" actId="478"/>
          <ac:graphicFrameMkLst>
            <pc:docMk/>
            <pc:sldMk cId="708198978" sldId="263"/>
            <ac:graphicFrameMk id="4" creationId="{C79BA361-3BEB-4C2E-B033-6B04A8B7CC67}"/>
          </ac:graphicFrameMkLst>
        </pc:graphicFrameChg>
        <pc:picChg chg="add mod modCrop">
          <ac:chgData name="Sazid Abdul" userId="b7a72709-92d2-4b74-ae3d-9aaa4dba5a22" providerId="ADAL" clId="{611F7D6F-4E38-43CF-9D92-76649D3D5F7C}" dt="2021-10-03T19:08:00.767" v="586" actId="1035"/>
          <ac:picMkLst>
            <pc:docMk/>
            <pc:sldMk cId="708198978" sldId="263"/>
            <ac:picMk id="7" creationId="{B48F4404-E990-4E79-85FB-4C94D582330B}"/>
          </ac:picMkLst>
        </pc:picChg>
      </pc:sldChg>
      <pc:sldChg chg="addSp delSp modSp new mod">
        <pc:chgData name="Sazid Abdul" userId="b7a72709-92d2-4b74-ae3d-9aaa4dba5a22" providerId="ADAL" clId="{611F7D6F-4E38-43CF-9D92-76649D3D5F7C}" dt="2021-10-03T19:00:38.489" v="217" actId="732"/>
        <pc:sldMkLst>
          <pc:docMk/>
          <pc:sldMk cId="230364732" sldId="264"/>
        </pc:sldMkLst>
        <pc:spChg chg="del">
          <ac:chgData name="Sazid Abdul" userId="b7a72709-92d2-4b74-ae3d-9aaa4dba5a22" providerId="ADAL" clId="{611F7D6F-4E38-43CF-9D92-76649D3D5F7C}" dt="2021-10-03T19:00:06.945" v="209" actId="478"/>
          <ac:spMkLst>
            <pc:docMk/>
            <pc:sldMk cId="230364732" sldId="264"/>
            <ac:spMk id="2" creationId="{9BCC36AC-9AE3-4224-A50A-0C9AD955165D}"/>
          </ac:spMkLst>
        </pc:spChg>
        <pc:spChg chg="del">
          <ac:chgData name="Sazid Abdul" userId="b7a72709-92d2-4b74-ae3d-9aaa4dba5a22" providerId="ADAL" clId="{611F7D6F-4E38-43CF-9D92-76649D3D5F7C}" dt="2021-10-03T19:00:00.725" v="208" actId="478"/>
          <ac:spMkLst>
            <pc:docMk/>
            <pc:sldMk cId="230364732" sldId="264"/>
            <ac:spMk id="3" creationId="{FC85186B-3B4C-41C2-AC24-2F11E0045E79}"/>
          </ac:spMkLst>
        </pc:spChg>
        <pc:picChg chg="add mod modCrop">
          <ac:chgData name="Sazid Abdul" userId="b7a72709-92d2-4b74-ae3d-9aaa4dba5a22" providerId="ADAL" clId="{611F7D6F-4E38-43CF-9D92-76649D3D5F7C}" dt="2021-10-03T19:00:38.489" v="217" actId="732"/>
          <ac:picMkLst>
            <pc:docMk/>
            <pc:sldMk cId="230364732" sldId="264"/>
            <ac:picMk id="4" creationId="{A72E7467-AE64-4B7C-8A41-79C136D775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5D836-EE2C-476C-8665-6B0F5971B8DF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4B6B-2115-4A58-9E3D-EFE397E177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525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24B6B-2115-4A58-9E3D-EFE397E1770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434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24B6B-2115-4A58-9E3D-EFE397E1770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225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507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62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68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4198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389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5602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5626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452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672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579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817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580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56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612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24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87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967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88AF8B4-E6B4-4C21-81FE-0EAE889FC8BD}" type="datetimeFigureOut">
              <a:rPr lang="en-IN" smtClean="0"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1F0ED-4300-4A17-B16B-6F0797F6B697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MSIPCMContentMarking" descr="{&quot;HashCode&quot;:-867948802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6F7CD312-A9AB-434F-9003-A26CF71FD2C7}"/>
              </a:ext>
            </a:extLst>
          </p:cNvPr>
          <p:cNvSpPr txBox="1"/>
          <p:nvPr userDrawn="1"/>
        </p:nvSpPr>
        <p:spPr>
          <a:xfrm>
            <a:off x="0" y="6595656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N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  <p:sp>
        <p:nvSpPr>
          <p:cNvPr id="12" name="MSIPCMContentMarking" descr="{&quot;HashCode&quot;:-892086371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17B767E2-DC0E-41F6-85C5-8EB2C21C2B1C}"/>
              </a:ext>
            </a:extLst>
          </p:cNvPr>
          <p:cNvSpPr txBox="1"/>
          <p:nvPr userDrawn="1"/>
        </p:nvSpPr>
        <p:spPr>
          <a:xfrm>
            <a:off x="0" y="0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N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883489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awardsachivalayam.ap.gov.in/GSWS/Home/M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ramawardsachivalayam.ap.gov.in/GSWS/Home/Ma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awardsachivalayam.ap.gov.in/GSWS/Home/Ma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awardsachivalayam.ap.gov.in/GSWS/Home/Mai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ramawardsachivalayam.ap.gov.in/GSWS/Home/Ma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ramawardsachivalayam.ap.gov.in/GSWS/Home/Ma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ramawardsachivalayam.ap.gov.in/GSWS/Home/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>
            <a:hlinkClick r:id="rId3"/>
            <a:extLst>
              <a:ext uri="{FF2B5EF4-FFF2-40B4-BE49-F238E27FC236}">
                <a16:creationId xmlns:a16="http://schemas.microsoft.com/office/drawing/2014/main" id="{5AC19832-AB58-400C-AD22-AB3344D8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9" y="0"/>
            <a:ext cx="11772021" cy="14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BAFA544-8096-4463-AF55-784E0802D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05" y="2133600"/>
            <a:ext cx="9483308" cy="2643781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For Payment related issue we have came up with  new solutions in the month of August 2021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4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hlinkClick r:id="rId2"/>
            <a:extLst>
              <a:ext uri="{FF2B5EF4-FFF2-40B4-BE49-F238E27FC236}">
                <a16:creationId xmlns:a16="http://schemas.microsoft.com/office/drawing/2014/main" id="{6B4B44F9-E0EA-48F8-ABA0-F21C999EF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9" y="0"/>
            <a:ext cx="11772021" cy="14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0671A8-6D7D-4B51-B0FD-9FE6FDAAA544}"/>
              </a:ext>
            </a:extLst>
          </p:cNvPr>
          <p:cNvSpPr/>
          <p:nvPr/>
        </p:nvSpPr>
        <p:spPr>
          <a:xfrm>
            <a:off x="1909011" y="3449050"/>
            <a:ext cx="3064042" cy="1876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1). ICICI Bank real time  payment  match with virtual Account Number </a:t>
            </a:r>
            <a:endParaRPr lang="en-IN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AD5A78-5FBD-41B7-8213-9C9A3D7ECD77}"/>
              </a:ext>
            </a:extLst>
          </p:cNvPr>
          <p:cNvSpPr/>
          <p:nvPr/>
        </p:nvSpPr>
        <p:spPr>
          <a:xfrm>
            <a:off x="7620000" y="3529264"/>
            <a:ext cx="3064042" cy="16523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2). Bill Desk payment</a:t>
            </a:r>
            <a:r>
              <a:rPr lang="en-US" dirty="0"/>
              <a:t>.</a:t>
            </a:r>
            <a:endParaRPr lang="en-I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C237B70-9AA0-45C1-ADDD-F4CF858EF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22" y="1792898"/>
            <a:ext cx="1053014" cy="10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arnataka Bank">
            <a:extLst>
              <a:ext uri="{FF2B5EF4-FFF2-40B4-BE49-F238E27FC236}">
                <a16:creationId xmlns:a16="http://schemas.microsoft.com/office/drawing/2014/main" id="{3CBC1DF6-AB0A-445D-8846-F0135228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29609"/>
            <a:ext cx="30384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4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>
            <a:hlinkClick r:id="rId3"/>
            <a:extLst>
              <a:ext uri="{FF2B5EF4-FFF2-40B4-BE49-F238E27FC236}">
                <a16:creationId xmlns:a16="http://schemas.microsoft.com/office/drawing/2014/main" id="{67E77E6A-0F0A-44D6-83A2-4B702667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8" y="196563"/>
            <a:ext cx="11772021" cy="14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50B689-CD97-4CCE-BFFC-6CA77F5C150E}"/>
              </a:ext>
            </a:extLst>
          </p:cNvPr>
          <p:cNvSpPr/>
          <p:nvPr/>
        </p:nvSpPr>
        <p:spPr>
          <a:xfrm>
            <a:off x="368969" y="1732548"/>
            <a:ext cx="3064042" cy="1876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1). ICICI Bank real time  payment  match with virtual Account Number </a:t>
            </a:r>
            <a:endParaRPr lang="en-IN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E16ED9EC-7B8C-4ABD-8136-D09B58CC4600}"/>
              </a:ext>
            </a:extLst>
          </p:cNvPr>
          <p:cNvSpPr txBox="1"/>
          <p:nvPr/>
        </p:nvSpPr>
        <p:spPr>
          <a:xfrm>
            <a:off x="561472" y="4259179"/>
            <a:ext cx="5342021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haroni" panose="020B0604020202020204" pitchFamily="2" charset="-79"/>
                <a:cs typeface="Aharoni" panose="020B0604020202020204" pitchFamily="2" charset="-79"/>
              </a:rPr>
              <a:t>If the Virtual Account number not matched with the challan amount the bank will refund the amount to the origin account after 30 mints.</a:t>
            </a:r>
            <a:endParaRPr lang="en-IN" sz="2400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9D8603-9DA3-471A-8A35-129470A2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421" y="1743298"/>
            <a:ext cx="3256547" cy="180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7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arnataka Bank">
            <a:extLst>
              <a:ext uri="{FF2B5EF4-FFF2-40B4-BE49-F238E27FC236}">
                <a16:creationId xmlns:a16="http://schemas.microsoft.com/office/drawing/2014/main" id="{625008BB-167E-41F6-B3CF-30608ADEAC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07" y="1311620"/>
            <a:ext cx="2261936" cy="11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">
            <a:hlinkClick r:id="rId3"/>
            <a:extLst>
              <a:ext uri="{FF2B5EF4-FFF2-40B4-BE49-F238E27FC236}">
                <a16:creationId xmlns:a16="http://schemas.microsoft.com/office/drawing/2014/main" id="{7BCD6B90-08F5-4FB0-BC86-49F1F6F2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9" y="0"/>
            <a:ext cx="11772021" cy="14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6A77E2E3-8336-48D2-B315-5C413D2316AF}"/>
              </a:ext>
            </a:extLst>
          </p:cNvPr>
          <p:cNvSpPr/>
          <p:nvPr/>
        </p:nvSpPr>
        <p:spPr>
          <a:xfrm rot="5400000">
            <a:off x="930441" y="2161672"/>
            <a:ext cx="673770" cy="1668380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DF724-5C45-457A-9C4D-5ED048CA0637}"/>
              </a:ext>
            </a:extLst>
          </p:cNvPr>
          <p:cNvSpPr txBox="1"/>
          <p:nvPr/>
        </p:nvSpPr>
        <p:spPr>
          <a:xfrm>
            <a:off x="3048000" y="325422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badi" panose="020B0604020202020204" pitchFamily="34" charset="0"/>
              </a:rPr>
              <a:t>Credit and Debit Cards. Accept payments from any bank credit/debit card or network cards in India</a:t>
            </a:r>
            <a:r>
              <a:rPr lang="en-US" b="0" i="0" dirty="0">
                <a:solidFill>
                  <a:srgbClr val="202124"/>
                </a:solidFill>
                <a:effectLst/>
                <a:latin typeface="Abadi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CBB6E2-9766-43FA-804F-DB41F788B4CA}"/>
              </a:ext>
            </a:extLst>
          </p:cNvPr>
          <p:cNvSpPr txBox="1"/>
          <p:nvPr/>
        </p:nvSpPr>
        <p:spPr>
          <a:xfrm>
            <a:off x="5454316" y="410449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UPI</a:t>
            </a:r>
            <a:endParaRPr lang="en-IN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11C3AB-734D-4EAE-9E40-8FFEB42E0AD6}"/>
              </a:ext>
            </a:extLst>
          </p:cNvPr>
          <p:cNvSpPr txBox="1"/>
          <p:nvPr/>
        </p:nvSpPr>
        <p:spPr>
          <a:xfrm>
            <a:off x="625643" y="477282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N" sz="2800" b="0" i="0" dirty="0">
                <a:solidFill>
                  <a:srgbClr val="202124"/>
                </a:solidFill>
                <a:effectLst/>
                <a:latin typeface="Amasis MT Pro Medium" panose="020B0604020202020204" pitchFamily="18" charset="0"/>
              </a:rPr>
              <a:t>Net Banking.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549FE2-B0AA-4870-883A-A34829F1E332}"/>
              </a:ext>
            </a:extLst>
          </p:cNvPr>
          <p:cNvSpPr txBox="1"/>
          <p:nvPr/>
        </p:nvSpPr>
        <p:spPr>
          <a:xfrm>
            <a:off x="3047999" y="577151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Q</a:t>
            </a:r>
            <a:r>
              <a:rPr lang="en-IN" sz="2000" dirty="0">
                <a:solidFill>
                  <a:schemeClr val="bg1"/>
                </a:solidFill>
                <a:latin typeface="Abadi" panose="020B0604020104020204" pitchFamily="34" charset="0"/>
              </a:rPr>
              <a:t>R code scanning and other </a:t>
            </a:r>
            <a:r>
              <a:rPr lang="en-IN" sz="2800" b="1" dirty="0">
                <a:solidFill>
                  <a:schemeClr val="bg1"/>
                </a:solidFill>
                <a:latin typeface="Abadi" panose="020B0604020104020204" pitchFamily="34" charset="0"/>
              </a:rPr>
              <a:t>wallet</a:t>
            </a:r>
            <a:r>
              <a:rPr lang="en-IN" sz="2000" dirty="0">
                <a:solidFill>
                  <a:schemeClr val="bg1"/>
                </a:solidFill>
                <a:latin typeface="Abadi" panose="020B0604020104020204" pitchFamily="34" charset="0"/>
              </a:rPr>
              <a:t>. payments</a:t>
            </a:r>
          </a:p>
        </p:txBody>
      </p:sp>
    </p:spTree>
    <p:extLst>
      <p:ext uri="{BB962C8B-B14F-4D97-AF65-F5344CB8AC3E}">
        <p14:creationId xmlns:p14="http://schemas.microsoft.com/office/powerpoint/2010/main" val="249212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hlinkClick r:id="rId2"/>
            <a:extLst>
              <a:ext uri="{FF2B5EF4-FFF2-40B4-BE49-F238E27FC236}">
                <a16:creationId xmlns:a16="http://schemas.microsoft.com/office/drawing/2014/main" id="{D6A1A6D5-DFC9-43C4-BA3A-5AA2A4A1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9" y="0"/>
            <a:ext cx="11772021" cy="14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6992762-5399-4CAB-959F-B17A51015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88" y="1434906"/>
            <a:ext cx="1636294" cy="8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arnataka Bank">
            <a:extLst>
              <a:ext uri="{FF2B5EF4-FFF2-40B4-BE49-F238E27FC236}">
                <a16:creationId xmlns:a16="http://schemas.microsoft.com/office/drawing/2014/main" id="{2E8CA043-0878-483C-B7B9-401EC563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444430"/>
            <a:ext cx="1755108" cy="86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A8BC61-DC96-424F-BE43-9C4BA704005A}"/>
              </a:ext>
            </a:extLst>
          </p:cNvPr>
          <p:cNvSpPr txBox="1"/>
          <p:nvPr/>
        </p:nvSpPr>
        <p:spPr>
          <a:xfrm>
            <a:off x="721895" y="2743201"/>
            <a:ext cx="10988842" cy="4290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status showing as pending: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Ans: If the transaction status showing as pending the said transaction will modified after 3</a:t>
            </a:r>
            <a:r>
              <a:rPr lang="en-IN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days and then the DA allowed to do the payment.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2) Transaction failure/Reject.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Ans: The DA opened the payment gateway and fail to complete the transaction due to any reason then the transaction status will come as reject/Failure. After 30  to 45 minutes the DA can generate another challan and complete the transaction.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) What if the DA  entered wrong PIN/Password.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Ans:  As the DA entered the wrong PIN/Password as the transaction already initiated this transaction will be consider as fail/reject. Hence the DA needs to generate another challan.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3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hlinkClick r:id="rId2"/>
            <a:extLst>
              <a:ext uri="{FF2B5EF4-FFF2-40B4-BE49-F238E27FC236}">
                <a16:creationId xmlns:a16="http://schemas.microsoft.com/office/drawing/2014/main" id="{408A0A99-8AB0-4A2F-B351-71167BE0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9" y="0"/>
            <a:ext cx="11772021" cy="14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ight vs wrong street sign Royalty Free Vector Image">
            <a:extLst>
              <a:ext uri="{FF2B5EF4-FFF2-40B4-BE49-F238E27FC236}">
                <a16:creationId xmlns:a16="http://schemas.microsoft.com/office/drawing/2014/main" id="{F05BC01F-2E00-4791-AFEA-FE3DFA941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9" y="1434906"/>
            <a:ext cx="2244453" cy="183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can qr code png 1 » PNG Image">
            <a:extLst>
              <a:ext uri="{FF2B5EF4-FFF2-40B4-BE49-F238E27FC236}">
                <a16:creationId xmlns:a16="http://schemas.microsoft.com/office/drawing/2014/main" id="{F1E2E081-642E-463A-B7A4-F05A3DA58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790" y="3007912"/>
            <a:ext cx="2443234" cy="219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A45114-F13E-4D51-87F7-1EFF193885BA}"/>
              </a:ext>
            </a:extLst>
          </p:cNvPr>
          <p:cNvSpPr txBox="1"/>
          <p:nvPr/>
        </p:nvSpPr>
        <p:spPr>
          <a:xfrm>
            <a:off x="946483" y="4107706"/>
            <a:ext cx="7186864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of the DA’s carrying the print of out the QR code please stop this practice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2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hlinkClick r:id="rId2"/>
            <a:extLst>
              <a:ext uri="{FF2B5EF4-FFF2-40B4-BE49-F238E27FC236}">
                <a16:creationId xmlns:a16="http://schemas.microsoft.com/office/drawing/2014/main" id="{E722E8C8-01E9-4D68-AEE1-510F8EB1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9" y="0"/>
            <a:ext cx="11772021" cy="14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Update HD Stock Images | Shutterstock">
            <a:extLst>
              <a:ext uri="{FF2B5EF4-FFF2-40B4-BE49-F238E27FC236}">
                <a16:creationId xmlns:a16="http://schemas.microsoft.com/office/drawing/2014/main" id="{8D7A4500-0BAC-4F64-B693-281C64BA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3" y="1668339"/>
            <a:ext cx="3547311" cy="20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21C516-0011-4DD1-B848-9B64790891F1}"/>
              </a:ext>
            </a:extLst>
          </p:cNvPr>
          <p:cNvSpPr txBox="1"/>
          <p:nvPr/>
        </p:nvSpPr>
        <p:spPr>
          <a:xfrm>
            <a:off x="1812757" y="4591598"/>
            <a:ext cx="9657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Biome" panose="020B0502040204020203" pitchFamily="34" charset="0"/>
                <a:ea typeface="Calibri" panose="020F0502020204030204" pitchFamily="34" charset="0"/>
                <a:cs typeface="Biome" panose="020B0502040204020203" pitchFamily="34" charset="0"/>
              </a:rPr>
              <a:t>For ICICI challan issues  we have come up with new screen in the DA login were the DA can update the problematic challans. The challans available from the inception </a:t>
            </a:r>
            <a:r>
              <a:rPr lang="en-IN" sz="1800" dirty="0" err="1">
                <a:effectLst/>
                <a:latin typeface="Biome" panose="020B0502040204020203" pitchFamily="34" charset="0"/>
                <a:ea typeface="Calibri" panose="020F0502020204030204" pitchFamily="34" charset="0"/>
                <a:cs typeface="Biome" panose="020B0502040204020203" pitchFamily="34" charset="0"/>
              </a:rPr>
              <a:t>i.e</a:t>
            </a:r>
            <a:r>
              <a:rPr lang="en-IN" sz="1800" dirty="0">
                <a:effectLst/>
                <a:latin typeface="Biome" panose="020B0502040204020203" pitchFamily="34" charset="0"/>
                <a:ea typeface="Calibri" panose="020F0502020204030204" pitchFamily="34" charset="0"/>
                <a:cs typeface="Biome" panose="020B0502040204020203" pitchFamily="34" charset="0"/>
              </a:rPr>
              <a:t> March ,2021.</a:t>
            </a:r>
            <a:endParaRPr lang="en-IN" dirty="0">
              <a:latin typeface="Biome" panose="020B0502040204020203" pitchFamily="34" charset="0"/>
              <a:cs typeface="Biom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5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8F4404-E990-4E79-85FB-4C94D582330B}"/>
              </a:ext>
            </a:extLst>
          </p:cNvPr>
          <p:cNvPicPr/>
          <p:nvPr/>
        </p:nvPicPr>
        <p:blipFill rotWithShape="1">
          <a:blip r:embed="rId2"/>
          <a:srcRect l="1766" t="4444" r="951" b="5029"/>
          <a:stretch/>
        </p:blipFill>
        <p:spPr>
          <a:xfrm>
            <a:off x="208547" y="930444"/>
            <a:ext cx="11486148" cy="5614737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0846690E-A507-4329-9053-D60895D75B22}"/>
              </a:ext>
            </a:extLst>
          </p:cNvPr>
          <p:cNvSpPr/>
          <p:nvPr/>
        </p:nvSpPr>
        <p:spPr>
          <a:xfrm>
            <a:off x="3176337" y="4058652"/>
            <a:ext cx="1909010" cy="4010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996F027-5A9D-407C-8EBC-5AA5F8ECFD8D}"/>
              </a:ext>
            </a:extLst>
          </p:cNvPr>
          <p:cNvSpPr/>
          <p:nvPr/>
        </p:nvSpPr>
        <p:spPr>
          <a:xfrm>
            <a:off x="1065301" y="304804"/>
            <a:ext cx="804362" cy="248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6C822A7-4745-42C9-89FB-A6CEFA1F6699}"/>
              </a:ext>
            </a:extLst>
          </p:cNvPr>
          <p:cNvSpPr/>
          <p:nvPr/>
        </p:nvSpPr>
        <p:spPr>
          <a:xfrm>
            <a:off x="3863890" y="259179"/>
            <a:ext cx="579772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71D8D8F-91D6-4714-88E2-C83669807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7" y="185427"/>
            <a:ext cx="9071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                             Services 		Bank Reconciliation mapping challans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9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72E7467-AE64-4B7C-8A41-79C136D77534}"/>
              </a:ext>
            </a:extLst>
          </p:cNvPr>
          <p:cNvPicPr/>
          <p:nvPr/>
        </p:nvPicPr>
        <p:blipFill rotWithShape="1">
          <a:blip r:embed="rId2"/>
          <a:srcRect t="4267" r="1515" b="6867"/>
          <a:stretch/>
        </p:blipFill>
        <p:spPr>
          <a:xfrm>
            <a:off x="304800" y="577516"/>
            <a:ext cx="11470105" cy="56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4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305</Words>
  <Application>Microsoft Office PowerPoint</Application>
  <PresentationFormat>Widescreen</PresentationFormat>
  <Paragraphs>21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Abadi</vt:lpstr>
      <vt:lpstr>Aharoni</vt:lpstr>
      <vt:lpstr>Amasis MT Pro Medium</vt:lpstr>
      <vt:lpstr>Arial</vt:lpstr>
      <vt:lpstr>Arial</vt:lpstr>
      <vt:lpstr>Biome</vt:lpstr>
      <vt:lpstr>Calibri</vt:lpstr>
      <vt:lpstr>Century Gothic</vt:lpstr>
      <vt:lpstr>Wingdings 3</vt:lpstr>
      <vt:lpstr>Ion</vt:lpstr>
      <vt:lpstr>For Payment related issue we have came up with  new solutions in the month of August 2021.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Payment related issue we have came up with  new solutions in the month of August 2021.</dc:title>
  <dc:creator>Sazid Abdul</dc:creator>
  <cp:lastModifiedBy>Sazid Abdul</cp:lastModifiedBy>
  <cp:revision>1</cp:revision>
  <dcterms:created xsi:type="dcterms:W3CDTF">2021-10-03T17:28:10Z</dcterms:created>
  <dcterms:modified xsi:type="dcterms:W3CDTF">2021-10-03T19:08:58Z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d06e394-cd92-4b65-a107-c6a68517448b_Enabled">
    <vt:lpwstr>true</vt:lpwstr>
  </property>
  <property fmtid="{D5CDD505-2E9C-101B-9397-08002B2CF9AE}" pid="3" name="MSIP_Label_ad06e394-cd92-4b65-a107-c6a68517448b_SetDate">
    <vt:lpwstr>2021-10-03T18:50:38Z</vt:lpwstr>
  </property>
  <property fmtid="{D5CDD505-2E9C-101B-9397-08002B2CF9AE}" pid="4" name="MSIP_Label_ad06e394-cd92-4b65-a107-c6a68517448b_Method">
    <vt:lpwstr>Privileged</vt:lpwstr>
  </property>
  <property fmtid="{D5CDD505-2E9C-101B-9397-08002B2CF9AE}" pid="5" name="MSIP_Label_ad06e394-cd92-4b65-a107-c6a68517448b_Name">
    <vt:lpwstr>ad06e394-cd92-4b65-a107-c6a68517448b</vt:lpwstr>
  </property>
  <property fmtid="{D5CDD505-2E9C-101B-9397-08002B2CF9AE}" pid="6" name="MSIP_Label_ad06e394-cd92-4b65-a107-c6a68517448b_SiteId">
    <vt:lpwstr>404b1967-6507-45ab-8a6d-7374a3f478be</vt:lpwstr>
  </property>
  <property fmtid="{D5CDD505-2E9C-101B-9397-08002B2CF9AE}" pid="7" name="MSIP_Label_ad06e394-cd92-4b65-a107-c6a68517448b_ActionId">
    <vt:lpwstr>0f74c320-82f3-403b-8f95-f574aa898fd2</vt:lpwstr>
  </property>
  <property fmtid="{D5CDD505-2E9C-101B-9397-08002B2CF9AE}" pid="8" name="MSIP_Label_ad06e394-cd92-4b65-a107-c6a68517448b_ContentBits">
    <vt:lpwstr>3</vt:lpwstr>
  </property>
</Properties>
</file>